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88" autoAdjust="0"/>
    <p:restoredTop sz="94660"/>
  </p:normalViewPr>
  <p:slideViewPr>
    <p:cSldViewPr snapToGrid="0">
      <p:cViewPr>
        <p:scale>
          <a:sx n="90" d="100"/>
          <a:sy n="90" d="100"/>
        </p:scale>
        <p:origin x="10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</a:t>
            </a:r>
            <a:r>
              <a:rPr lang="ko-KR" altLang="en-US" dirty="0" smtClean="0">
                <a:latin typeface="+mj-ea"/>
                <a:ea typeface="+mj-ea"/>
              </a:rPr>
              <a:t>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03" y="1554622"/>
            <a:ext cx="6529876" cy="45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56" y="1883226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</a:t>
            </a:r>
            <a:r>
              <a:rPr lang="ko-KR" altLang="en-US" dirty="0" smtClean="0">
                <a:latin typeface="+mj-ea"/>
              </a:rPr>
              <a:t>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</a:t>
            </a:r>
            <a:r>
              <a:rPr lang="ko-KR" altLang="en-US" dirty="0" smtClean="0">
                <a:latin typeface="+mj-ea"/>
                <a:ea typeface="+mj-ea"/>
              </a:rPr>
              <a:t>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555924"/>
            <a:ext cx="6010556" cy="46938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</a:t>
            </a:r>
            <a:r>
              <a:rPr lang="ko-KR" altLang="en-US" dirty="0" smtClean="0">
                <a:latin typeface="+mj-ea"/>
              </a:rPr>
              <a:t>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531590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613644"/>
            <a:ext cx="4295775" cy="2877643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6668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</a:t>
            </a:r>
            <a:r>
              <a:rPr lang="ko-KR" altLang="en-US" dirty="0" smtClean="0"/>
              <a:t>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18" y="2823403"/>
            <a:ext cx="5374996" cy="3769016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r>
              <a:rPr lang="ko-KR" altLang="en-US" dirty="0" smtClean="0">
                <a:latin typeface="+mj-ea"/>
              </a:rPr>
              <a:t>주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13815</TotalTime>
  <Words>451</Words>
  <Application>Microsoft Office PowerPoint</Application>
  <PresentationFormat>화면 슬라이드 쇼(4:3)</PresentationFormat>
  <Paragraphs>156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144</cp:revision>
  <dcterms:created xsi:type="dcterms:W3CDTF">2019-02-21T14:11:08Z</dcterms:created>
  <dcterms:modified xsi:type="dcterms:W3CDTF">2019-03-17T04:08:42Z</dcterms:modified>
</cp:coreProperties>
</file>